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6" r:id="rId9"/>
    <p:sldId id="267" r:id="rId10"/>
    <p:sldId id="269" r:id="rId11"/>
    <p:sldId id="270" r:id="rId12"/>
    <p:sldId id="272" r:id="rId13"/>
    <p:sldId id="273" r:id="rId14"/>
    <p:sldId id="274" r:id="rId15"/>
    <p:sldId id="288" r:id="rId16"/>
    <p:sldId id="275" r:id="rId17"/>
    <p:sldId id="280" r:id="rId18"/>
    <p:sldId id="276" r:id="rId19"/>
    <p:sldId id="285" r:id="rId20"/>
    <p:sldId id="277" r:id="rId21"/>
    <p:sldId id="282" r:id="rId22"/>
    <p:sldId id="283" r:id="rId23"/>
    <p:sldId id="278" r:id="rId24"/>
    <p:sldId id="279" r:id="rId25"/>
    <p:sldId id="28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444A4-1CE0-4165-A00E-6F8E03BDDE34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414A0-84D8-4FB9-926B-BC13AFA0CC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074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20.06.2014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571480"/>
            <a:ext cx="8482042" cy="2357454"/>
          </a:xfrm>
        </p:spPr>
        <p:txBody>
          <a:bodyPr>
            <a:noAutofit/>
          </a:bodyPr>
          <a:lstStyle/>
          <a:p>
            <a:pPr algn="ctr"/>
            <a:r>
              <a:rPr lang="uk-UA" sz="5400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Ковтунівський</a:t>
            </a:r>
            <a:r>
              <a:rPr lang="uk-UA" sz="5400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навчально-виховний комплекс</a:t>
            </a:r>
            <a:endParaRPr lang="ru-RU" sz="5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3000372"/>
            <a:ext cx="7429552" cy="2571768"/>
          </a:xfrm>
        </p:spPr>
        <p:txBody>
          <a:bodyPr/>
          <a:lstStyle/>
          <a:p>
            <a:pPr algn="ctr"/>
            <a:r>
              <a:rPr lang="uk-UA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Пришкільний табір відпочинку </a:t>
            </a:r>
            <a:r>
              <a:rPr lang="uk-UA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“Орлятко”</a:t>
            </a:r>
            <a:endParaRPr lang="ru-RU" sz="36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4" name="Рисунок 3" descr="емблем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4143380"/>
            <a:ext cx="2090928" cy="1865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785794"/>
            <a:ext cx="8229600" cy="150019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numCol="1">
            <a:prstTxWarp prst="textInflateTop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7 червня</a:t>
            </a:r>
            <a:endParaRPr kumimoji="0" lang="ru-RU" sz="4300" b="1" i="0" u="none" strike="noStrike" kern="1200" cap="none" spc="0" normalizeH="0" baseline="0" noProof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357430"/>
            <a:ext cx="378621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Допомога батькам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Діяльність за інтересами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Запис спогадів батьків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Робота в бібліотеці, ремонт підручників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6" name="Содержимое 4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643182"/>
            <a:ext cx="3286147" cy="3790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2643182"/>
            <a:ext cx="64294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Поїздка до Драбівецької амбулаторії на медогляд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Мрія в малюнках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Робота в комп'ютерному класі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Одержання книг в шкільній бібліотеці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857232"/>
            <a:ext cx="8229600" cy="1571636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numCol="1">
            <a:prstTxWarp prst="textTriangleInverted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10 червня</a:t>
            </a:r>
            <a:endParaRPr kumimoji="0" lang="ru-RU" sz="43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61014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642918"/>
            <a:ext cx="4929190" cy="3696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P610143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1934" y="2928934"/>
            <a:ext cx="4857752" cy="364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785794"/>
            <a:ext cx="8229600" cy="1571636"/>
          </a:xfrm>
          <a:prstGeom prst="rect">
            <a:avLst/>
          </a:prstGeom>
          <a:ln w="9525" cap="flat" cmpd="sng" algn="ctr">
            <a:solidFill>
              <a:schemeClr val="accent3">
                <a:lumMod val="20000"/>
                <a:lumOff val="80000"/>
              </a:schemeClr>
            </a:solidFill>
            <a:prstDash val="solid"/>
          </a:ln>
          <a:effectLst>
            <a:innerShdw blurRad="114300">
              <a:prstClr val="black"/>
            </a:inn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numCol="1">
            <a:prstTxWarp prst="textCanUp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11 червня</a:t>
            </a:r>
            <a:endParaRPr kumimoji="0" lang="ru-RU" sz="4300" b="1" i="0" u="none" strike="noStrike" kern="1200" cap="none" spc="0" normalizeH="0" baseline="0" noProof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0"/>
            <a:ext cx="256802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2357430"/>
            <a:ext cx="307183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Екскурсія по селу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Опрацювання всеукраїнської дитячої газети «Долонька»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 descr="P61114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2786058"/>
            <a:ext cx="438153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857232"/>
            <a:ext cx="8229600" cy="142876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7150" dist="38100" dir="5400000" algn="ctr" rotWithShape="0">
              <a:schemeClr val="accent6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1">
            <a:prstTxWarp prst="textDeflateInflate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12 червня</a:t>
            </a:r>
            <a:endParaRPr kumimoji="0" lang="ru-RU" sz="43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285992"/>
            <a:ext cx="4286280" cy="4528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Розучування українських народних ігор та пісень</a:t>
            </a:r>
            <a:endParaRPr lang="ru-RU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Визначення кращих робіт з розмальовування газети </a:t>
            </a: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Долонька</a:t>
            </a: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lang="uk-UA" sz="28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Виховний захід у шкільному музеї «Рідна хата»</a:t>
            </a: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Рисунок 3" descr="P61816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2857496"/>
            <a:ext cx="4071966" cy="305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61816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642918"/>
            <a:ext cx="4584746" cy="3438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P61816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3429000"/>
            <a:ext cx="4156119" cy="3117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P61816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642918"/>
            <a:ext cx="3513177" cy="26348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61816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852" y="3992180"/>
            <a:ext cx="3357586" cy="2518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785794"/>
            <a:ext cx="8229600" cy="1714512"/>
          </a:xfrm>
          <a:prstGeom prst="rect">
            <a:avLst/>
          </a:prstGeom>
          <a:ln w="9525" cap="flat" cmpd="sng" algn="ctr">
            <a:solidFill>
              <a:srgbClr val="00B0F0"/>
            </a:solidFill>
            <a:prstDash val="solid"/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numCol="1">
            <a:prstTxWarp prst="textInflate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13 червня</a:t>
            </a:r>
            <a:endParaRPr kumimoji="0" lang="ru-RU" sz="43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2571744"/>
            <a:ext cx="75724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Виховна година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Куріння і алкоголь 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вороги твого здоров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Перегляд кінофільмів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Бесіди на теми: «Правила поведінки учнів під час екскурсій»; «Правила поведінки учнів у їдальні»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616155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785794"/>
            <a:ext cx="7454981" cy="5591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785794"/>
            <a:ext cx="8229600" cy="1643074"/>
          </a:xfrm>
          <a:prstGeom prst="rect">
            <a:avLst/>
          </a:prstGeom>
          <a:ln w="9525" cap="flat" cmpd="sng" algn="ctr">
            <a:solidFill>
              <a:schemeClr val="accent3">
                <a:lumMod val="20000"/>
                <a:lumOff val="80000"/>
              </a:schemeClr>
            </a:solidFill>
            <a:prstDash val="solid"/>
          </a:ln>
          <a:effectLst>
            <a:innerShdw blurRad="114300">
              <a:prstClr val="black"/>
            </a:innerShdw>
          </a:effectLst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numCol="1">
            <a:prstTxWarp prst="textCanUp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14 червня</a:t>
            </a:r>
            <a:endParaRPr kumimoji="0" lang="ru-RU" sz="4300" b="1" i="0" u="none" strike="noStrike" kern="1200" cap="none" spc="0" normalizeH="0" baseline="0" noProof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786058"/>
            <a:ext cx="35719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Допомагаємо своїм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батькам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діяльність за інтересами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Екскурсія на птахофабрику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SAM_05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2786058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AM_05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857232"/>
            <a:ext cx="7429520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61014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785794"/>
            <a:ext cx="7454981" cy="5591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928670"/>
            <a:ext cx="8229600" cy="1500198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numCol="1">
            <a:prstTxWarp prst="textTriangleInverted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16 червня</a:t>
            </a:r>
            <a:endParaRPr kumimoji="0" lang="ru-RU" sz="43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2714620"/>
            <a:ext cx="36433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Проведення гри «Солодке дерево»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Спортивні змагання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P61615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543621" y="2957313"/>
            <a:ext cx="4227557" cy="3170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616148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714356"/>
            <a:ext cx="7454981" cy="5591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61615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785794"/>
            <a:ext cx="7454981" cy="55912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643182"/>
            <a:ext cx="45005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Танцювальний гурток, конкурс «Україна має талант»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Перегляд кінофільмів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857232"/>
            <a:ext cx="8229600" cy="150019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7150" dist="38100" dir="5400000" algn="ctr" rotWithShape="0">
              <a:schemeClr val="accent6">
                <a:shade val="9000"/>
                <a:satMod val="105000"/>
                <a:alpha val="48000"/>
              </a:scheme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numCol="1">
            <a:prstTxWarp prst="textDeflateInflate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17 червня</a:t>
            </a:r>
            <a:endParaRPr kumimoji="0" lang="ru-RU" sz="43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P616155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3214686"/>
            <a:ext cx="4071966" cy="305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5852" y="2285992"/>
            <a:ext cx="30718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Лінійка-підсумок роботи пришкільного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табору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Варіння каші на вогнищі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857232"/>
            <a:ext cx="8229600" cy="1428760"/>
          </a:xfrm>
          <a:prstGeom prst="rect">
            <a:avLst/>
          </a:prstGeom>
          <a:ln w="9525" cap="flat" cmpd="sng" algn="ctr">
            <a:noFill/>
            <a:prstDash val="soli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numCol="1">
            <a:prstTxWarp prst="textTriangleInverted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18 червня</a:t>
            </a:r>
            <a:endParaRPr kumimoji="0" lang="ru-RU" sz="43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P61816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2643182"/>
            <a:ext cx="4500594" cy="3375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428868"/>
            <a:ext cx="8072494" cy="1200329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bliqueTopRigh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uk-UA" sz="72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Прощавай, </a:t>
            </a:r>
            <a:r>
              <a:rPr lang="uk-UA" sz="7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табір!</a:t>
            </a:r>
            <a:endParaRPr lang="ru-RU" sz="7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00034" y="571480"/>
            <a:ext cx="8186766" cy="15716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numCol="1">
            <a:prstTxWarp prst="textDoubleWave1">
              <a:avLst>
                <a:gd name="adj1" fmla="val 6250"/>
                <a:gd name="adj2" fmla="val 1224"/>
              </a:avLst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 </a:t>
            </a:r>
            <a:b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2 червня</a:t>
            </a:r>
            <a:endParaRPr kumimoji="0" lang="ru-RU" sz="4300" b="1" i="0" u="none" strike="noStrike" kern="1200" cap="none" spc="300" normalizeH="0" baseline="0" noProof="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2428868"/>
            <a:ext cx="45720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Святкова лінійка 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Здрастуй, літо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малюнків на асфальті до Дня захисту дітей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Танцювальний гурток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Рухливі ігри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P6031329.JPG"/>
          <p:cNvPicPr>
            <a:picLocks noChangeAspect="1"/>
          </p:cNvPicPr>
          <p:nvPr/>
        </p:nvPicPr>
        <p:blipFill>
          <a:blip r:embed="rId2"/>
          <a:srcRect t="6000"/>
          <a:stretch>
            <a:fillRect/>
          </a:stretch>
        </p:blipFill>
        <p:spPr>
          <a:xfrm>
            <a:off x="5072066" y="2071678"/>
            <a:ext cx="3571882" cy="4476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60313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614580"/>
            <a:ext cx="7429552" cy="5956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00034" y="714356"/>
            <a:ext cx="8229600" cy="15001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0" rIns="0" bIns="0" anchor="b">
            <a:prstTxWarp prst="textCanDown">
              <a:avLst/>
            </a:prstTxWarp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50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 </a:t>
            </a:r>
            <a:br>
              <a:rPr kumimoji="0" lang="uk-UA" sz="50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5000" b="1" i="0" u="none" strike="noStrike" kern="1200" cap="none" spc="50" normalizeH="0" baseline="0" noProof="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3 червня</a:t>
            </a:r>
            <a:endParaRPr kumimoji="0" lang="ru-RU" sz="5000" b="1" i="0" u="none" strike="noStrike" kern="1200" cap="none" spc="50" normalizeH="0" baseline="0" noProof="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357430"/>
            <a:ext cx="5429256" cy="4174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малюнків </a:t>
            </a:r>
            <a:r>
              <a:rPr lang="uk-UA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lang="uk-UA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діти </a:t>
            </a:r>
            <a:r>
              <a:rPr lang="uk-UA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України</a:t>
            </a:r>
            <a:r>
              <a:rPr lang="uk-UA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Спортивні ігри та змагання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Перегляд         мультиплікаційних     фільмів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8" name="Рисунок 7" descr="P61114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357562"/>
            <a:ext cx="4095778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2428868"/>
            <a:ext cx="45720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Читання художньої літератури, проведення вікторини, розгадування загадок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Робота в комп'ютерному класі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57200" y="785794"/>
            <a:ext cx="8229600" cy="150019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numCol="1">
            <a:prstTxWarp prst="textChevronInverted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4 червня</a:t>
            </a:r>
            <a:endParaRPr kumimoji="0" lang="ru-RU" sz="43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P61615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2786058"/>
            <a:ext cx="4084681" cy="3063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28596" y="785794"/>
            <a:ext cx="8229600" cy="14184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numCol="1">
            <a:prstTxWarp prst="textWave1">
              <a:avLst/>
            </a:prstTxWarp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5 червня</a:t>
            </a:r>
            <a:endParaRPr kumimoji="0" lang="ru-RU" sz="4300" b="1" i="0" u="none" strike="noStrike" kern="1200" cap="none" spc="0" normalizeH="0" baseline="0" noProof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357430"/>
            <a:ext cx="44291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Екскурсія до сільської бібліотеки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Рухливі ігри на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свіжому повітрі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Перегляд  дитячих кінофільмів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9" name="Рисунок 8" descr="P6031349.JPG"/>
          <p:cNvPicPr>
            <a:picLocks noChangeAspect="1"/>
          </p:cNvPicPr>
          <p:nvPr/>
        </p:nvPicPr>
        <p:blipFill>
          <a:blip r:embed="rId2"/>
          <a:srcRect l="20833" t="16667"/>
          <a:stretch>
            <a:fillRect/>
          </a:stretch>
        </p:blipFill>
        <p:spPr>
          <a:xfrm>
            <a:off x="4714876" y="2571744"/>
            <a:ext cx="4071966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2571744"/>
            <a:ext cx="40719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Організаційна лінійка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Рухливі ігри </a:t>
            </a:r>
            <a:endParaRPr lang="ru-RU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Свято 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Прощавай, 4 клас</a:t>
            </a: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lang="uk-UA" sz="3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ea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uk-UA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Конкурс загадок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8596" y="785794"/>
            <a:ext cx="8229600" cy="1285876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numCol="1">
            <a:prstTxWarp prst="textDoubleWave1">
              <a:avLst>
                <a:gd name="adj1" fmla="val 6250"/>
                <a:gd name="adj2" fmla="val 224"/>
              </a:avLst>
            </a:prstTxWarp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300" b="1" i="0" u="none" strike="noStrike" kern="1200" cap="none" spc="0" normalizeH="0" baseline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Путівка дня</a:t>
            </a:r>
            <a:br>
              <a:rPr kumimoji="0" lang="uk-UA" sz="4300" b="1" i="0" u="none" strike="noStrike" kern="1200" cap="none" spc="0" normalizeH="0" baseline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uk-UA" sz="4300" b="1" i="0" u="none" strike="noStrike" kern="1200" cap="none" spc="0" normalizeH="0" baseline="0" noProof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6 червня</a:t>
            </a:r>
            <a:endParaRPr kumimoji="0" lang="ru-RU" sz="4300" b="1" i="0" u="none" strike="noStrike" kern="1200" cap="none" spc="0" normalizeH="0" baseline="0" noProof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Рисунок 5" descr="P60614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9256" y="2214554"/>
            <a:ext cx="3161150" cy="4214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60613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714356"/>
            <a:ext cx="7643866" cy="5732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нач.шк.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нач.шк.4</Template>
  <TotalTime>515</TotalTime>
  <Words>269</Words>
  <Application>Microsoft Office PowerPoint</Application>
  <PresentationFormat>Экран (4:3)</PresentationFormat>
  <Paragraphs>68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нач.шк.4</vt:lpstr>
      <vt:lpstr>Ковтунівський навчально-виховний комплекс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Ковтунівський навчально-виховний комплекс</dc:title>
  <cp:lastModifiedBy>User</cp:lastModifiedBy>
  <cp:revision>57</cp:revision>
  <dcterms:modified xsi:type="dcterms:W3CDTF">2014-06-20T20:03:03Z</dcterms:modified>
</cp:coreProperties>
</file>